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7772400" cy="1008112"/>
          </a:xfrm>
        </p:spPr>
        <p:txBody>
          <a:bodyPr anchor="ctr" anchorCtr="0">
            <a:noAutofit/>
          </a:bodyPr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72744"/>
            <a:ext cx="6400800" cy="960512"/>
          </a:xfrm>
        </p:spPr>
        <p:txBody>
          <a:bodyPr>
            <a:no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692695"/>
            <a:ext cx="5111750" cy="51125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92695"/>
            <a:ext cx="5486400" cy="40348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5861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5861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3573016"/>
            <a:ext cx="8229600" cy="1143000"/>
          </a:xfrm>
        </p:spPr>
        <p:txBody>
          <a:bodyPr>
            <a:noAutofit/>
          </a:bodyPr>
          <a:lstStyle>
            <a:lvl1pPr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Poděkování / Kontakt…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1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6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8B4F-0999-43E7-A159-EE6A04ECB7C3}" type="datetimeFigureOut">
              <a:rPr lang="cs-CZ" smtClean="0"/>
              <a:pPr/>
              <a:t>17.07.2017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1022-6DD4-43F9-80A7-C9E0AFA2139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C:\Users\tygl\Dropbox\Work\CZU_Sablony\PrezData\fappz_sablona_page2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1"/>
            <a:ext cx="9143996" cy="6857997"/>
          </a:xfrm>
          <a:prstGeom prst="rect">
            <a:avLst/>
          </a:prstGeom>
          <a:noFill/>
        </p:spPr>
      </p:pic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tygl\Dropbox\Work\CZU_Sablony\PrezData\fappz_sablona_page2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752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9C884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Mobilní zařízení pro ČZU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411760" y="4869160"/>
            <a:ext cx="6400800" cy="960512"/>
          </a:xfrm>
        </p:spPr>
        <p:txBody>
          <a:bodyPr/>
          <a:lstStyle/>
          <a:p>
            <a:pPr algn="r"/>
            <a:r>
              <a:rPr lang="cs-CZ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Prezentují: </a:t>
            </a:r>
          </a:p>
          <a:p>
            <a:pPr algn="r"/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 Dolejšová a Tomáš Najman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Děkujeme za pozornost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34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Osnova prezentace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základních pojmů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Mobilní zařízení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smluv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Nové podmínky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nové rámcové smlouvě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nové směrnici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Detaily provozu MZ na ČZU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Formuláře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Intranet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Kontakty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serviceDesk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práce administrátorů MZ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základních pojmů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Mobilní zařízení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hlasové a datové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služby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Typy smluv</a:t>
            </a:r>
          </a:p>
          <a:p>
            <a:pPr lvl="2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Služební -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hrazeny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ČZU vyjma nadlimitních nákladů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plné výši přeúčtovávány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Provozní -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plné výši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hrazeny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ČZU 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54360" y="104596"/>
            <a:ext cx="8579296" cy="576064"/>
          </a:xfrm>
        </p:spPr>
        <p:txBody>
          <a:bodyPr/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rámcová smlouva mezi ČZU a T-mobilem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 ceník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hlasové tarify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datové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balíčky</a:t>
            </a:r>
          </a:p>
          <a:p>
            <a:pPr lvl="1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datové tarify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Neomezený datový tarif</a:t>
            </a:r>
          </a:p>
          <a:p>
            <a:pPr marL="0" indent="0">
              <a:buNone/>
            </a:pPr>
            <a:endParaRPr lang="cs-CZ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Nulování FUP limitu</a:t>
            </a:r>
          </a:p>
          <a:p>
            <a:pPr marL="0" indent="0">
              <a:buNone/>
            </a:pPr>
            <a:endParaRPr lang="cs-CZ" strike="sngStrik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Výhodnější ceny volání na zahraniční čísla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směrnice pro MZ na ČZU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19173" y="764704"/>
            <a:ext cx="8701299" cy="5326359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Omezení počtu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MZ 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schvalování na úrovni fakult,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kvestora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logiky financování služebních MZ</a:t>
            </a:r>
          </a:p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nadlimitních nákladů </a:t>
            </a:r>
            <a:r>
              <a:rPr lang="cs-C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(služby </a:t>
            </a:r>
            <a:r>
              <a:rPr lang="cs-CZ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SMS, MMS, volání </a:t>
            </a:r>
            <a:r>
              <a:rPr lang="cs-C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asistenční linky a barevné </a:t>
            </a:r>
            <a:r>
              <a:rPr lang="cs-C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linky, volání na zahraniční čísla, roamingové služby a </a:t>
            </a:r>
            <a:r>
              <a:rPr lang="cs-C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navyšování datového balíčku)</a:t>
            </a:r>
            <a:endParaRPr lang="cs-CZ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Provozní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MZ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Počty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MZ dle typu smluv</a:t>
            </a:r>
          </a:p>
          <a:p>
            <a:pPr lvl="1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služební MZ</a:t>
            </a:r>
          </a:p>
          <a:p>
            <a:pPr lvl="1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benefitní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MZ</a:t>
            </a:r>
          </a:p>
          <a:p>
            <a:pPr lvl="1"/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ibovolný počet provozních MZ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Přiřazování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tarifů</a:t>
            </a:r>
          </a:p>
          <a:p>
            <a:pPr lvl="1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Služební MZ – neomezený hlasový tarif nebo datový tarif</a:t>
            </a:r>
          </a:p>
          <a:p>
            <a:pPr lvl="1"/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Benefitní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MZ – hlasový tarif s 0 volných minut nebo datový tarif</a:t>
            </a:r>
          </a:p>
          <a:p>
            <a:pPr lvl="1"/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Provozní MZ – libovolné nastavení tarifu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62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Provoz MZ na ČZU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08025"/>
            <a:ext cx="8229600" cy="2040713"/>
          </a:xfrm>
        </p:spPr>
        <p:txBody>
          <a:bodyPr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Pasivní komunikace –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intranet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Ceníky, informace a aktuality,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FAQ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Formuláře</a:t>
            </a:r>
          </a:p>
          <a:p>
            <a:pPr lvl="1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Vyúčtování a informace o nastavení MZ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7664"/>
            <a:ext cx="9144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Provoz MZ na ČZU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980729"/>
            <a:ext cx="4114800" cy="64807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1628801"/>
            <a:ext cx="2520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osobní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setkání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serviceDesk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03849" y="1304765"/>
            <a:ext cx="6584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spc="-300" dirty="0"/>
              <a:t>}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816274" y="199487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95 %</a:t>
            </a:r>
            <a:endParaRPr lang="cs-CZ" sz="36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862264" y="2884391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 5 %</a:t>
            </a:r>
            <a:endParaRPr lang="cs-CZ" sz="3600" b="1" dirty="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812" y="980729"/>
            <a:ext cx="3121496" cy="2143427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03" y="3398517"/>
            <a:ext cx="2582218" cy="258221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303727"/>
            <a:ext cx="2046537" cy="83590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291" y="3706761"/>
            <a:ext cx="2072775" cy="207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MZ na ČZU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84003"/>
            <a:ext cx="6984776" cy="627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46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komunikace administrátorů MZ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Aktivace datového roamingu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Blokace SIM karty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tarifu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ZU_55">
  <a:themeElements>
    <a:clrScheme name="Vlastní 16">
      <a:dk1>
        <a:srgbClr val="CDC8A8"/>
      </a:dk1>
      <a:lt1>
        <a:sysClr val="window" lastClr="FFFFFF"/>
      </a:lt1>
      <a:dk2>
        <a:srgbClr val="259381"/>
      </a:dk2>
      <a:lt2>
        <a:srgbClr val="EEECE1"/>
      </a:lt2>
      <a:accent1>
        <a:srgbClr val="19A77B"/>
      </a:accent1>
      <a:accent2>
        <a:srgbClr val="C4BD97"/>
      </a:accent2>
      <a:accent3>
        <a:srgbClr val="117556"/>
      </a:accent3>
      <a:accent4>
        <a:srgbClr val="494429"/>
      </a:accent4>
      <a:accent5>
        <a:srgbClr val="DDD9C3"/>
      </a:accent5>
      <a:accent6>
        <a:srgbClr val="0F3D35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17">
      <a:dk1>
        <a:srgbClr val="080704"/>
      </a:dk1>
      <a:lt1>
        <a:sysClr val="window" lastClr="FFFFFF"/>
      </a:lt1>
      <a:dk2>
        <a:srgbClr val="19A77B"/>
      </a:dk2>
      <a:lt2>
        <a:srgbClr val="EEECE1"/>
      </a:lt2>
      <a:accent1>
        <a:srgbClr val="1AAE80"/>
      </a:accent1>
      <a:accent2>
        <a:srgbClr val="C4BD97"/>
      </a:accent2>
      <a:accent3>
        <a:srgbClr val="117556"/>
      </a:accent3>
      <a:accent4>
        <a:srgbClr val="494429"/>
      </a:accent4>
      <a:accent5>
        <a:srgbClr val="EEECE1"/>
      </a:accent5>
      <a:accent6>
        <a:srgbClr val="25938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CZU_C1_CZ</Template>
  <TotalTime>11297</TotalTime>
  <Words>273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CZU_55</vt:lpstr>
      <vt:lpstr>Vlastní návrh</vt:lpstr>
      <vt:lpstr>Mobilní zařízení pro ČZU</vt:lpstr>
      <vt:lpstr>Osnova prezentace</vt:lpstr>
      <vt:lpstr>Vymezení základních pojmů</vt:lpstr>
      <vt:lpstr>Nová rámcová smlouva mezi ČZU a T-mobilem</vt:lpstr>
      <vt:lpstr>Nová směrnice pro MZ na ČZU</vt:lpstr>
      <vt:lpstr>Provoz MZ na ČZU</vt:lpstr>
      <vt:lpstr>Provoz MZ na ČZU</vt:lpstr>
      <vt:lpstr>Životní cyklus MZ na ČZU</vt:lpstr>
      <vt:lpstr>Příklady komunikace administrátorů MZ</vt:lpstr>
      <vt:lpstr>Děkujeme za pozornost  </vt:lpstr>
    </vt:vector>
  </TitlesOfParts>
  <Company>ČZU v Praze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Mobilní zařízení pro ČZU</dc:title>
  <dc:creator>oiktadmin</dc:creator>
  <cp:lastModifiedBy>Apolena Mlýnská</cp:lastModifiedBy>
  <cp:revision>51</cp:revision>
  <dcterms:created xsi:type="dcterms:W3CDTF">2017-03-29T11:42:07Z</dcterms:created>
  <dcterms:modified xsi:type="dcterms:W3CDTF">2017-07-17T07:44:09Z</dcterms:modified>
</cp:coreProperties>
</file>